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6"/>
  </p:notesMasterIdLst>
  <p:sldIdLst>
    <p:sldId id="413" r:id="rId2"/>
    <p:sldId id="297" r:id="rId3"/>
    <p:sldId id="270" r:id="rId4"/>
    <p:sldId id="414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33FF"/>
    <a:srgbClr val="33CC33"/>
    <a:srgbClr val="6699FF"/>
    <a:srgbClr val="666633"/>
    <a:srgbClr val="CC6600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9DF17-8944-40F0-B7AF-847409BFAEEF}" type="datetimeFigureOut">
              <a:rPr lang="th-TH" smtClean="0"/>
              <a:pPr/>
              <a:t>12/07/56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98B56-5A8A-4F63-9EDA-E77CEA8EE78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2D992-C3A0-4B1E-9316-5B8D4F817A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BF29C-3688-4B0B-AC6C-03710A943C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634A9-0107-415D-83F6-71EA120B0A3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1C59-5579-4307-B0F1-D940ED6D3E7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0F83E-24AC-4C46-900C-E9400C8B48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6CFA0-C1D4-48E9-BCB2-7649E1C0A2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3723-AF76-41B8-9D17-A042EA3DEC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25DD4-E1E2-4AEC-BC84-8CD9BE3DD62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ED93C-69CB-442C-B0CD-C75F639CA04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6965-13EF-4E83-85B6-E55A436E99A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60B8-E3B0-4E71-8684-87E899CE3F7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41084-6B39-4D6D-B5BF-3B937DD049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FC39-963D-414F-9EBC-5CC8E44D94D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47182-B67F-49C6-9FB1-4D9D942CC2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45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45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64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B2DE06AC-1447-4DCC-8F6F-EDD6B51A8FB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45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1538" y="2143116"/>
            <a:ext cx="607730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ST201 </a:t>
            </a:r>
          </a:p>
          <a:p>
            <a:pPr algn="ctr"/>
            <a:r>
              <a:rPr lang="th-TH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สถิติเพื่อการวิจัยทางธุรกิจ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FF"/>
              </a:solidFill>
              <a:effectLst/>
            </a:endParaRPr>
          </a:p>
        </p:txBody>
      </p:sp>
      <p:pic>
        <p:nvPicPr>
          <p:cNvPr id="3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ตัวอย่างงานวิจัยที่เกี่ยวข้อง</a:t>
            </a:r>
            <a:endParaRPr lang="th-TH" sz="4000" dirty="0" smtClean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0067" y="1500174"/>
            <a:ext cx="8356775" cy="45858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u="sng" dirty="0" smtClean="0">
                <a:solidFill>
                  <a:srgbClr val="FF0000"/>
                </a:solidFill>
              </a:rPr>
              <a:t>งานวิจัยที่เกี่ยวข้อง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การศึกษาวิจัยครั้งนี้ไดรวบรวมเอกสารและงานวิจัยที่เกี่ยวของเปนลําดับ  ดังตอไปนี้  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1.  เอกสารที่เกี่ยวของกับการวิจัยและพัฒนา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2.  เอกสารและงานวิจัยที่เกี่ยวของกับคอมพิวเตอรมัลติมีเดีย 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3.  เอกสารที่เกี่ยวของกับเว็บเพจ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4.  เอกสารและงานวิจัยที่เกี่ยวของกับเครือขายอินเทอรเน็ต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5.  เอกสารและงานวิจัยที่เกี่ยวกับทฤษฎีคอนสตรัคติวิสต  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6.  เอกสารและงานวิจัยที่เกี่ยวของกับทักษะกระบวนการทางคณิตศาสตร   ความสามารถใน 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     การแกปญหาและโจทยปญหาคณิตศาสตร  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7.  เอกสารและงานวิจัยที่เกี่ยวของกับความพึงพอใจในการเรี ยน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8.  เอกสารที่เกี่ยวของกับหลักสูตรการศึกษาขั้นพื้นฐาน พุทธศักราช 2544 และหลักสู ตร</a:t>
            </a:r>
          </a:p>
          <a:p>
            <a:r>
              <a:rPr lang="th-TH" sz="2400" dirty="0" smtClean="0">
                <a:solidFill>
                  <a:srgbClr val="000000"/>
                </a:solidFill>
              </a:rPr>
              <a:t>      สถานศึกษา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ตัวอย่างงานวิจัยที่เกี่ยวข้อง</a:t>
            </a:r>
            <a:endParaRPr lang="th-TH" sz="4000" dirty="0" smtClean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0067" y="1500174"/>
            <a:ext cx="8356775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u="sng" dirty="0" smtClean="0">
                <a:solidFill>
                  <a:srgbClr val="FF0000"/>
                </a:solidFill>
              </a:rPr>
              <a:t>หัวข้องานวิจัย</a:t>
            </a:r>
          </a:p>
          <a:p>
            <a:r>
              <a:rPr lang="th-TH" dirty="0" smtClean="0">
                <a:solidFill>
                  <a:srgbClr val="000000"/>
                </a:solidFill>
              </a:rPr>
              <a:t>ผลการเรียนรู้จากห้องเรียนเสมือนวิทยาศาสตร์ ชั้นมัธยมศึกษาปีที่ </a:t>
            </a:r>
            <a:r>
              <a:rPr lang="en-US" dirty="0" smtClean="0">
                <a:solidFill>
                  <a:srgbClr val="000000"/>
                </a:solidFill>
              </a:rPr>
              <a:t>3 </a:t>
            </a:r>
          </a:p>
          <a:p>
            <a:r>
              <a:rPr lang="th-TH" dirty="0" smtClean="0">
                <a:solidFill>
                  <a:srgbClr val="000000"/>
                </a:solidFill>
              </a:rPr>
              <a:t>ตามทฤษฎีคอนสตรัคดีวิสต์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ตัวอย่างงานวิจัยที่เกี่ยวข้อง</a:t>
            </a:r>
            <a:endParaRPr lang="th-TH" sz="4000" dirty="0" smtClean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920768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ตัวอย่างงานวิจัยที่เกี่ยวข้อง</a:t>
            </a:r>
            <a:endParaRPr lang="th-TH" sz="4000" dirty="0" smtClean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72639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33CC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02550" cy="2089150"/>
          </a:xfrm>
        </p:spPr>
        <p:txBody>
          <a:bodyPr/>
          <a:lstStyle/>
          <a:p>
            <a:pPr eaLnBrk="1" hangingPunct="1">
              <a:defRPr/>
            </a:pPr>
            <a:r>
              <a:rPr lang="th-TH" sz="7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th-TH" sz="7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h-TH" sz="72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557338"/>
            <a:ext cx="80645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h-TH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ทฤษฎีที่เกี่ยวข้อง</a:t>
            </a:r>
          </a:p>
          <a:p>
            <a:pPr eaLnBrk="1" hangingPunct="1">
              <a:defRPr/>
            </a:pPr>
            <a:r>
              <a:rPr lang="en-US" sz="5400" b="1" dirty="0" smtClean="0"/>
              <a:t> </a:t>
            </a:r>
            <a:r>
              <a:rPr lang="en-US" sz="4800" b="1" dirty="0" smtClean="0"/>
              <a:t>(Review of related literatures)</a:t>
            </a:r>
            <a:endParaRPr lang="th-TH" sz="5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Picture 3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ทฤษฎีที่เกี่ยวข้อง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928802"/>
            <a:ext cx="77153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ทฤษฎี หมายถึงข้อความที่ระบุความสัมพันธ์ระหว่างข้อความคิด หรือตัวแปรหลายๆ ตัวแปร ซึ่งข้อความเหล่านี้สามารถทดสอบได้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ทฤษฎีมีความสำคัญมากต่อการสร้างกรอบแนวความคิด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ช่วยในการจัดระเบียบความรู้ในเรื่องนั้นๆ ให้เป็นระบบ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ทำให้ผู้วิจัยทราบว่ามีตัวแปรใดบ้างที่สำคัญ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มีความหมายต่อการศึกษาหาความสัมพันธ์ระหว่างเหตุการณ์ต่างๆ ที่เกิดขึ้น 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ช่วยในการตั้งสมมติฐานและคาดคะเนปรากฏการณ์ที่จะเกิดขึ้นได้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000000"/>
                </a:solidFill>
              </a:rPr>
              <a:t>บทบาทของทฤษฎี</a:t>
            </a:r>
            <a:endParaRPr lang="th-TH" sz="5400" dirty="0" smtClean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2357430"/>
            <a:ext cx="720421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ทฤษฎีจะช่วยกำหนดแนวความคิดและการแยกประเภทของปรากฏการณ์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ทฤษฎีจะช่วยกำหนดจุดมุ่งหมายและวัตถุประสงค์ 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ทฤษฎีจะช่วยสรุปข้อเท็จจริง 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ทฤษฎีมีบทบาทในการทำนายหรือพยากรณ์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กรอบแนวความคิด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2357430"/>
            <a:ext cx="576472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เกิดจาก การศึกษาทฤษฎีและผลงานวิจัยต่างๆ ที่เกี่ยวข้อง 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เพื่อดูว่าปรากฏการณ์นั้นเกิดขึ้นอย่างไร 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อะไรเป็นสาเหตุให้เกิดปรากฏการณ์นั้น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และเชื่อมโยงแนวความคิดและทฤษฎีต่างๆ เข้าด้วยกัน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000000"/>
                </a:solidFill>
              </a:rPr>
              <a:t>แนวความคิดจากลักษณะต่างๆ</a:t>
            </a:r>
            <a:endParaRPr lang="th-TH" sz="5400" dirty="0" smtClean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9749" y="2285992"/>
            <a:ext cx="785824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ที่มาจากทฤษฎีที่มีเนื้อหาสาระตรงกับเรื่องที่จะทำวิจัยมากที่สุด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 ที่อธิบายความสัมพันธ์ระหว่างตัวแปรต่างๆ </a:t>
            </a:r>
            <a:br>
              <a:rPr lang="th-TH" dirty="0" smtClean="0">
                <a:solidFill>
                  <a:srgbClr val="000000"/>
                </a:solidFill>
              </a:rPr>
            </a:br>
            <a:r>
              <a:rPr lang="th-TH" dirty="0" smtClean="0">
                <a:solidFill>
                  <a:srgbClr val="000000"/>
                </a:solidFill>
              </a:rPr>
              <a:t>    ที่สอดคล้องกับประเด็นที่เรากำลังจะศึกษา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มาจากทฤษฎีที่เข้าใจง่ายที่สุด ซึ่งสามารถอธิบายความสัมพันธ์ระหว่างตัวแปรได้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ที่มีประโยชน์ในเชิงนโยบายหรือสามารถกำหนดมาตรการต่างๆ</a:t>
            </a:r>
            <a:br>
              <a:rPr lang="th-TH" dirty="0" smtClean="0">
                <a:solidFill>
                  <a:srgbClr val="000000"/>
                </a:solidFill>
              </a:rPr>
            </a:br>
            <a:r>
              <a:rPr lang="th-TH" dirty="0" smtClean="0">
                <a:solidFill>
                  <a:srgbClr val="000000"/>
                </a:solidFill>
              </a:rPr>
              <a:t>  ได้อย่างเป็นรูปธรรม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การเชื่อมโยงแนวความคิด เพื่อให้ผู้วิจัยวางแผนดำเนินการ</a:t>
            </a:r>
            <a:endParaRPr lang="th-TH" sz="4000" dirty="0" smtClean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9749" y="2285992"/>
            <a:ext cx="740298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ตัวแปร และการเก็บรวบรวมข้อมูล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วิธีการเก็บข้อมูลที่เหมาะสมกับตัวแปรที่ใช้ในการวิจัย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การวัดตัวแปรต่างๆ เพื่อออกแบบการวิจัยที่เหมาะสม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วิธีการวิเคราะห์ที่เหมาะสมกับตัวแปรที่เลือก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กรอบแนวความคิดจะช่วยในการอธิบายความสัมพันธ์ระหว่างตัวแปรต่างๆ </a:t>
            </a:r>
            <a:br>
              <a:rPr lang="th-TH" dirty="0" smtClean="0">
                <a:solidFill>
                  <a:srgbClr val="000000"/>
                </a:solidFill>
              </a:rPr>
            </a:br>
            <a:r>
              <a:rPr lang="th-TH" dirty="0" smtClean="0">
                <a:solidFill>
                  <a:srgbClr val="000000"/>
                </a:solidFill>
              </a:rPr>
              <a:t> ได้อย่างมีเหตุผล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กรอบแนวคิดในการศึกษาวิจัย</a:t>
            </a:r>
            <a:endParaRPr lang="th-TH" sz="4000" dirty="0" smtClean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9749" y="2285992"/>
            <a:ext cx="768672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เป็นการนำแนวคิด และ ทฤษฎี ตลอดจนงานวิจัยอื่นๆ ที่เกี่ยวข้อง 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กับสิ่งศึกษามาสนับสนุนงานวิจัย เพื่อให้เห็นว่าสิ่งที่จะทำต่อไป มีที่มาอย่างไร 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มีทฤษฎีอะไรบ้าง ใครเคยศึกษาไว้แล้ว ได้ผลอย่างไร 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และ ผู้วิจัย จะศึกษา แตกต่างไปจากผู้ที่เคยศึกษาไว้อย่างไร 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ผู้วิจัยจะต้องผสมผสาน แนวคิด ทฤษฎี และ งานวิจัยอื่นๆที่เกี่ยวข้อง 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ที่รวบรวมมาได้ กับแนวคิดของ ผู้วิจัยเองมาใช้ในการศึกษาวิจัยครั้งนี้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ตัวอย่างงานวิจัยที่เกี่ยวข้อง</a:t>
            </a:r>
            <a:endParaRPr lang="th-TH" sz="4000" dirty="0" smtClean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0067" y="1500174"/>
            <a:ext cx="8356775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u="sng" dirty="0" smtClean="0">
                <a:solidFill>
                  <a:srgbClr val="FF0000"/>
                </a:solidFill>
              </a:rPr>
              <a:t>หัวข้องานวิจัย</a:t>
            </a:r>
          </a:p>
          <a:p>
            <a:r>
              <a:rPr lang="th-TH" dirty="0" smtClean="0">
                <a:solidFill>
                  <a:srgbClr val="000000"/>
                </a:solidFill>
              </a:rPr>
              <a:t>การศึกษาผลสัมฤทธิ์  ทักษะกระบวนการทางคณิตศาสตรและความพึงพอใจ</a:t>
            </a:r>
          </a:p>
          <a:p>
            <a:r>
              <a:rPr lang="th-TH" dirty="0" smtClean="0">
                <a:solidFill>
                  <a:srgbClr val="000000"/>
                </a:solidFill>
              </a:rPr>
              <a:t>ของนักเรียนชวงชั้นที่ 2 โดยใชบทเรียนคอมพิวเตอรมัลติมีเดียบนเครือขายอินเทอรเน็ต</a:t>
            </a:r>
          </a:p>
          <a:p>
            <a:r>
              <a:rPr lang="th-TH" dirty="0" smtClean="0">
                <a:solidFill>
                  <a:srgbClr val="000000"/>
                </a:solidFill>
              </a:rPr>
              <a:t>ที่สรางขึ้นตามทฤษฎีคอนสตรัคติวิสต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work">
  <a:themeElements>
    <a:clrScheme name="Teamwork 5">
      <a:dk1>
        <a:srgbClr val="8ABA8D"/>
      </a:dk1>
      <a:lt1>
        <a:srgbClr val="FFFFFF"/>
      </a:lt1>
      <a:dk2>
        <a:srgbClr val="6FB56D"/>
      </a:dk2>
      <a:lt2>
        <a:srgbClr val="DCF1F4"/>
      </a:lt2>
      <a:accent1>
        <a:srgbClr val="2E7E2E"/>
      </a:accent1>
      <a:accent2>
        <a:srgbClr val="25735D"/>
      </a:accent2>
      <a:accent3>
        <a:srgbClr val="BBD7BA"/>
      </a:accent3>
      <a:accent4>
        <a:srgbClr val="DADADA"/>
      </a:accent4>
      <a:accent5>
        <a:srgbClr val="ADC0AD"/>
      </a:accent5>
      <a:accent6>
        <a:srgbClr val="206853"/>
      </a:accent6>
      <a:hlink>
        <a:srgbClr val="FFFF00"/>
      </a:hlink>
      <a:folHlink>
        <a:srgbClr val="FFF4BF"/>
      </a:folHlink>
    </a:clrScheme>
    <a:fontScheme name="Teamwork">
      <a:majorFont>
        <a:latin typeface="Garamond"/>
        <a:ea typeface=""/>
        <a:cs typeface="Angsana New"/>
      </a:majorFont>
      <a:minorFont>
        <a:latin typeface="Garamond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597</Words>
  <Application>Microsoft Office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Teamwork</vt:lpstr>
      <vt:lpstr>Slide 1</vt:lpstr>
      <vt:lpstr>  </vt:lpstr>
      <vt:lpstr>ทฤษฎีที่เกี่ยวข้อง</vt:lpstr>
      <vt:lpstr>บทบาทของทฤษฎี</vt:lpstr>
      <vt:lpstr>กรอบแนวความคิด</vt:lpstr>
      <vt:lpstr>แนวความคิดจากลักษณะต่างๆ</vt:lpstr>
      <vt:lpstr>การเชื่อมโยงแนวความคิด เพื่อให้ผู้วิจัยวางแผนดำเนินการ</vt:lpstr>
      <vt:lpstr>กรอบแนวคิดในการศึกษาวิจัย</vt:lpstr>
      <vt:lpstr>ตัวอย่างงานวิจัยที่เกี่ยวข้อง</vt:lpstr>
      <vt:lpstr>ตัวอย่างงานวิจัยที่เกี่ยวข้อง</vt:lpstr>
      <vt:lpstr>ตัวอย่างงานวิจัยที่เกี่ยวข้อง</vt:lpstr>
      <vt:lpstr>ตัวอย่างงานวิจัยที่เกี่ยวข้อง</vt:lpstr>
      <vt:lpstr>ตัวอย่างงานวิจัยที่เกี่ยวข้อง</vt:lpstr>
      <vt:lpstr>Slide 14</vt:lpstr>
    </vt:vector>
  </TitlesOfParts>
  <Company>iLLUSiON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การวิจัยทางธุรกิจและการจัดการ Business and Management Research Methodology</dc:title>
  <dc:creator>administrator</dc:creator>
  <cp:lastModifiedBy>Chan-ITDSG</cp:lastModifiedBy>
  <cp:revision>127</cp:revision>
  <dcterms:created xsi:type="dcterms:W3CDTF">2008-11-28T04:58:56Z</dcterms:created>
  <dcterms:modified xsi:type="dcterms:W3CDTF">2013-07-12T02:47:15Z</dcterms:modified>
</cp:coreProperties>
</file>